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14" autoAdjust="0"/>
  </p:normalViewPr>
  <p:slideViewPr>
    <p:cSldViewPr>
      <p:cViewPr>
        <p:scale>
          <a:sx n="100" d="100"/>
          <a:sy n="100" d="100"/>
        </p:scale>
        <p:origin x="-930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5980-089C-4C39-ACA6-777E8D69DA59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CFDE-23EC-4FF1-9AED-266FAF045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18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5980-089C-4C39-ACA6-777E8D69DA59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CFDE-23EC-4FF1-9AED-266FAF045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27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5980-089C-4C39-ACA6-777E8D69DA59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CFDE-23EC-4FF1-9AED-266FAF045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93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5980-089C-4C39-ACA6-777E8D69DA59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CFDE-23EC-4FF1-9AED-266FAF045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26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5980-089C-4C39-ACA6-777E8D69DA59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CFDE-23EC-4FF1-9AED-266FAF045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78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5980-089C-4C39-ACA6-777E8D69DA59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CFDE-23EC-4FF1-9AED-266FAF045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67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5980-089C-4C39-ACA6-777E8D69DA59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CFDE-23EC-4FF1-9AED-266FAF045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20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5980-089C-4C39-ACA6-777E8D69DA59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CFDE-23EC-4FF1-9AED-266FAF045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14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5980-089C-4C39-ACA6-777E8D69DA59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CFDE-23EC-4FF1-9AED-266FAF045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16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5980-089C-4C39-ACA6-777E8D69DA59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CFDE-23EC-4FF1-9AED-266FAF045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77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5980-089C-4C39-ACA6-777E8D69DA59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CFDE-23EC-4FF1-9AED-266FAF045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37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25980-089C-4C39-ACA6-777E8D69DA59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7CFDE-23EC-4FF1-9AED-266FAF045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66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" descr="Image result for 10 MINUT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" t="2800" r="3400" b="3799"/>
          <a:stretch>
            <a:fillRect/>
          </a:stretch>
        </p:blipFill>
        <p:spPr bwMode="auto">
          <a:xfrm>
            <a:off x="3048047" y="350398"/>
            <a:ext cx="3047906" cy="3047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Image result for SAFETY FIRST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9" t="4349" r="4349" b="4969"/>
          <a:stretch/>
        </p:blipFill>
        <p:spPr bwMode="auto">
          <a:xfrm>
            <a:off x="7452320" y="228601"/>
            <a:ext cx="1256439" cy="11841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021363" y="1595110"/>
            <a:ext cx="19765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latin typeface="Calibri" panose="020F0502020204030204" pitchFamily="34" charset="0"/>
              </a:rPr>
              <a:t>TOO MANY PROBLEMS</a:t>
            </a:r>
          </a:p>
          <a:p>
            <a:pPr algn="ctr"/>
            <a:r>
              <a:rPr lang="en-GB" sz="1400" b="1" dirty="0">
                <a:latin typeface="Calibri" panose="020F0502020204030204" pitchFamily="34" charset="0"/>
              </a:rPr>
              <a:t>DISTRACTS THE DOCTOR</a:t>
            </a:r>
          </a:p>
          <a:p>
            <a:pPr algn="ctr"/>
            <a:r>
              <a:rPr lang="en-GB" sz="1400" b="1" dirty="0">
                <a:latin typeface="Calibri" panose="020F0502020204030204" pitchFamily="34" charset="0"/>
              </a:rPr>
              <a:t>ON DEALING WITH YOUR</a:t>
            </a:r>
          </a:p>
          <a:p>
            <a:pPr algn="ctr"/>
            <a:r>
              <a:rPr lang="en-GB" sz="1400" b="1" dirty="0">
                <a:latin typeface="Calibri" panose="020F0502020204030204" pitchFamily="34" charset="0"/>
              </a:rPr>
              <a:t>MAIN PROBLEM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0" y="546309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/>
              <a:t>IT IS TEMPTING TO BRING A LIST OF UNRELATED PROBLEMS, BUT CONSIDER WHATS ACHIEVABLE IN 10 MINUTES!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8" name="Picture 5" descr="Image result for chest pain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7" t="2582" r="10661"/>
          <a:stretch>
            <a:fillRect/>
          </a:stretch>
        </p:blipFill>
        <p:spPr bwMode="auto">
          <a:xfrm>
            <a:off x="555256" y="4239469"/>
            <a:ext cx="1368152" cy="1217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68324" y="5678534"/>
            <a:ext cx="16379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SERIOUS ILLNESS</a:t>
            </a:r>
            <a:endParaRPr kumimoji="0" lang="en-GB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MIGHT GET MISSED</a:t>
            </a:r>
            <a:endParaRPr kumimoji="0" lang="en-GB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31" name="Picture 6" descr="Image result for LATE clip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080" y="3991462"/>
            <a:ext cx="1184430" cy="1253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334424" y="5463090"/>
            <a:ext cx="154099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DOCTOR MAY BE</a:t>
            </a:r>
            <a:endParaRPr kumimoji="0" lang="en-GB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MORE LIKELY TO</a:t>
            </a:r>
            <a:endParaRPr kumimoji="0" lang="en-GB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RUSH</a:t>
            </a:r>
            <a:endParaRPr kumimoji="0" lang="en-GB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4214" y="3554876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ONE APPOINTMENT</a:t>
            </a:r>
          </a:p>
          <a:p>
            <a:pPr algn="ctr"/>
            <a:r>
              <a:rPr lang="en-GB" sz="3200" b="1" dirty="0" smtClean="0"/>
              <a:t>ONE PROBLEM</a:t>
            </a:r>
          </a:p>
          <a:p>
            <a:pPr algn="ctr"/>
            <a:r>
              <a:rPr lang="en-GB" sz="3200" b="1" dirty="0" smtClean="0"/>
              <a:t>ONE PATIENT</a:t>
            </a:r>
            <a:endParaRPr lang="en-GB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7320" y="1601558"/>
            <a:ext cx="20964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Before you see the GP, work out what you are worried about.  Highlight your concerns.  Think about how you would describe </a:t>
            </a:r>
            <a:r>
              <a:rPr lang="en-GB" sz="1400" b="1" dirty="0" smtClean="0"/>
              <a:t>your </a:t>
            </a:r>
            <a:r>
              <a:rPr lang="en-GB" sz="1400" b="1" dirty="0" smtClean="0"/>
              <a:t>symptoms. Get to the point don’t keep important information to the end.</a:t>
            </a:r>
          </a:p>
          <a:p>
            <a:endParaRPr lang="en-GB" sz="1400" dirty="0"/>
          </a:p>
        </p:txBody>
      </p:sp>
      <p:pic>
        <p:nvPicPr>
          <p:cNvPr id="7" name="Picture 4" descr="Image result for TOP TIPS CLIPART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8" t="22687" r="21011" b="16965"/>
          <a:stretch/>
        </p:blipFill>
        <p:spPr bwMode="auto">
          <a:xfrm>
            <a:off x="623065" y="330865"/>
            <a:ext cx="1309646" cy="116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51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PROBLEM PER CONSULTAION PLEASE</dc:title>
  <dc:creator>Bone Simone</dc:creator>
  <cp:lastModifiedBy>Bone Simone</cp:lastModifiedBy>
  <cp:revision>12</cp:revision>
  <cp:lastPrinted>2017-04-11T14:54:10Z</cp:lastPrinted>
  <dcterms:created xsi:type="dcterms:W3CDTF">2017-04-11T14:01:28Z</dcterms:created>
  <dcterms:modified xsi:type="dcterms:W3CDTF">2017-04-24T08:01:29Z</dcterms:modified>
</cp:coreProperties>
</file>